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4334" r:id="rId3"/>
    <p:sldId id="4336" r:id="rId4"/>
    <p:sldId id="4335" r:id="rId5"/>
    <p:sldId id="4337" r:id="rId6"/>
    <p:sldId id="433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 sldOrd">
      <pc:chgData name="贵申 王" userId="201fba2491c5f930" providerId="LiveId" clId="{DCE2E79A-FA80-4B3F-A3B4-A0C24C0A3357}" dt="2026-02-06T03:35:59.840" v="73" actId="20577"/>
      <pc:docMkLst>
        <pc:docMk/>
      </pc:docMkLst>
      <pc:sldChg chg="modSp mod">
        <pc:chgData name="贵申 王" userId="201fba2491c5f930" providerId="LiveId" clId="{DCE2E79A-FA80-4B3F-A3B4-A0C24C0A3357}" dt="2026-02-06T03:33:51.956" v="54" actId="20577"/>
        <pc:sldMkLst>
          <pc:docMk/>
          <pc:sldMk cId="0" sldId="4334"/>
        </pc:sldMkLst>
        <pc:spChg chg="mod">
          <ac:chgData name="贵申 王" userId="201fba2491c5f930" providerId="LiveId" clId="{DCE2E79A-FA80-4B3F-A3B4-A0C24C0A3357}" dt="2026-02-06T03:32:59.637" v="28" actId="20577"/>
          <ac:spMkLst>
            <pc:docMk/>
            <pc:sldMk cId="0" sldId="4334"/>
            <ac:spMk id="59394" creationId="{A2BA9259-0EE1-D5BD-077B-12F15F985ADF}"/>
          </ac:spMkLst>
        </pc:spChg>
        <pc:spChg chg="mod">
          <ac:chgData name="贵申 王" userId="201fba2491c5f930" providerId="LiveId" clId="{DCE2E79A-FA80-4B3F-A3B4-A0C24C0A3357}" dt="2026-02-06T03:33:51.956" v="54" actId="20577"/>
          <ac:spMkLst>
            <pc:docMk/>
            <pc:sldMk cId="0" sldId="4334"/>
            <ac:spMk id="59395" creationId="{2E1FD791-1713-CEFD-7726-36B0D282CF21}"/>
          </ac:spMkLst>
        </pc:spChg>
      </pc:sldChg>
      <pc:sldChg chg="modSp mod">
        <pc:chgData name="贵申 王" userId="201fba2491c5f930" providerId="LiveId" clId="{DCE2E79A-FA80-4B3F-A3B4-A0C24C0A3357}" dt="2026-02-06T03:34:21.366" v="63" actId="20577"/>
        <pc:sldMkLst>
          <pc:docMk/>
          <pc:sldMk cId="662156303" sldId="4335"/>
        </pc:sldMkLst>
        <pc:spChg chg="mod">
          <ac:chgData name="贵申 王" userId="201fba2491c5f930" providerId="LiveId" clId="{DCE2E79A-FA80-4B3F-A3B4-A0C24C0A3357}" dt="2026-02-06T03:33:14.545" v="40" actId="20577"/>
          <ac:spMkLst>
            <pc:docMk/>
            <pc:sldMk cId="662156303" sldId="4335"/>
            <ac:spMk id="59394" creationId="{A2BA9259-0EE1-D5BD-077B-12F15F985ADF}"/>
          </ac:spMkLst>
        </pc:spChg>
        <pc:spChg chg="mod">
          <ac:chgData name="贵申 王" userId="201fba2491c5f930" providerId="LiveId" clId="{DCE2E79A-FA80-4B3F-A3B4-A0C24C0A3357}" dt="2026-02-06T03:34:21.366" v="63" actId="20577"/>
          <ac:spMkLst>
            <pc:docMk/>
            <pc:sldMk cId="662156303" sldId="4335"/>
            <ac:spMk id="59395" creationId="{2E1FD791-1713-CEFD-7726-36B0D282CF21}"/>
          </ac:spMkLst>
        </pc:spChg>
      </pc:sldChg>
      <pc:sldChg chg="modSp add mod">
        <pc:chgData name="贵申 王" userId="201fba2491c5f930" providerId="LiveId" clId="{DCE2E79A-FA80-4B3F-A3B4-A0C24C0A3357}" dt="2026-02-06T03:34:07.343" v="61" actId="20577"/>
        <pc:sldMkLst>
          <pc:docMk/>
          <pc:sldMk cId="3391304839" sldId="4336"/>
        </pc:sldMkLst>
        <pc:spChg chg="mod">
          <ac:chgData name="贵申 王" userId="201fba2491c5f930" providerId="LiveId" clId="{DCE2E79A-FA80-4B3F-A3B4-A0C24C0A3357}" dt="2026-02-06T03:33:07.715" v="34" actId="20577"/>
          <ac:spMkLst>
            <pc:docMk/>
            <pc:sldMk cId="3391304839" sldId="4336"/>
            <ac:spMk id="59394" creationId="{EF945AFE-8C90-5353-E247-AD1BC796167E}"/>
          </ac:spMkLst>
        </pc:spChg>
        <pc:spChg chg="mod">
          <ac:chgData name="贵申 王" userId="201fba2491c5f930" providerId="LiveId" clId="{DCE2E79A-FA80-4B3F-A3B4-A0C24C0A3357}" dt="2026-02-06T03:34:07.343" v="61" actId="20577"/>
          <ac:spMkLst>
            <pc:docMk/>
            <pc:sldMk cId="3391304839" sldId="4336"/>
            <ac:spMk id="59395" creationId="{FCD667E7-412D-2CB6-4E0D-5802E8407560}"/>
          </ac:spMkLst>
        </pc:spChg>
      </pc:sldChg>
      <pc:sldChg chg="modSp add del mod">
        <pc:chgData name="贵申 王" userId="201fba2491c5f930" providerId="LiveId" clId="{DCE2E79A-FA80-4B3F-A3B4-A0C24C0A3357}" dt="2026-02-06T03:34:32.659" v="64" actId="47"/>
        <pc:sldMkLst>
          <pc:docMk/>
          <pc:sldMk cId="2175473951" sldId="4337"/>
        </pc:sldMkLst>
        <pc:spChg chg="mod">
          <ac:chgData name="贵申 王" userId="201fba2491c5f930" providerId="LiveId" clId="{DCE2E79A-FA80-4B3F-A3B4-A0C24C0A3357}" dt="2026-02-06T03:33:21.243" v="46" actId="20577"/>
          <ac:spMkLst>
            <pc:docMk/>
            <pc:sldMk cId="2175473951" sldId="4337"/>
            <ac:spMk id="59394" creationId="{C7FEF09A-1852-C653-94FE-3FC12F9EC138}"/>
          </ac:spMkLst>
        </pc:spChg>
        <pc:spChg chg="mod">
          <ac:chgData name="贵申 王" userId="201fba2491c5f930" providerId="LiveId" clId="{DCE2E79A-FA80-4B3F-A3B4-A0C24C0A3357}" dt="2026-02-06T03:32:36.369" v="25" actId="20577"/>
          <ac:spMkLst>
            <pc:docMk/>
            <pc:sldMk cId="2175473951" sldId="4337"/>
            <ac:spMk id="59395" creationId="{FF36D4D7-E4D7-993E-736C-7D1C3F703F7D}"/>
          </ac:spMkLst>
        </pc:spChg>
      </pc:sldChg>
      <pc:sldChg chg="modSp add mod ord">
        <pc:chgData name="贵申 王" userId="201fba2491c5f930" providerId="LiveId" clId="{DCE2E79A-FA80-4B3F-A3B4-A0C24C0A3357}" dt="2026-02-06T03:35:54.040" v="71" actId="20577"/>
        <pc:sldMkLst>
          <pc:docMk/>
          <pc:sldMk cId="3588250447" sldId="4337"/>
        </pc:sldMkLst>
        <pc:spChg chg="mod">
          <ac:chgData name="贵申 王" userId="201fba2491c5f930" providerId="LiveId" clId="{DCE2E79A-FA80-4B3F-A3B4-A0C24C0A3357}" dt="2026-02-06T03:35:54.040" v="71" actId="20577"/>
          <ac:spMkLst>
            <pc:docMk/>
            <pc:sldMk cId="3588250447" sldId="4337"/>
            <ac:spMk id="59394" creationId="{5F502411-A415-EAE8-4868-FA0BC958F53F}"/>
          </ac:spMkLst>
        </pc:spChg>
      </pc:sldChg>
      <pc:sldChg chg="modSp add del mod">
        <pc:chgData name="贵申 王" userId="201fba2491c5f930" providerId="LiveId" clId="{DCE2E79A-FA80-4B3F-A3B4-A0C24C0A3357}" dt="2026-02-06T03:34:33.282" v="65" actId="47"/>
        <pc:sldMkLst>
          <pc:docMk/>
          <pc:sldMk cId="3884240532" sldId="4338"/>
        </pc:sldMkLst>
        <pc:spChg chg="mod">
          <ac:chgData name="贵申 王" userId="201fba2491c5f930" providerId="LiveId" clId="{DCE2E79A-FA80-4B3F-A3B4-A0C24C0A3357}" dt="2026-02-06T03:33:26.570" v="52" actId="20577"/>
          <ac:spMkLst>
            <pc:docMk/>
            <pc:sldMk cId="3884240532" sldId="4338"/>
            <ac:spMk id="59394" creationId="{9544610D-8867-DA23-0A17-6CC3017891CF}"/>
          </ac:spMkLst>
        </pc:spChg>
      </pc:sldChg>
      <pc:sldChg chg="modSp add mod">
        <pc:chgData name="贵申 王" userId="201fba2491c5f930" providerId="LiveId" clId="{DCE2E79A-FA80-4B3F-A3B4-A0C24C0A3357}" dt="2026-02-06T03:35:59.840" v="73" actId="20577"/>
        <pc:sldMkLst>
          <pc:docMk/>
          <pc:sldMk cId="4253290742" sldId="4338"/>
        </pc:sldMkLst>
        <pc:spChg chg="mod">
          <ac:chgData name="贵申 王" userId="201fba2491c5f930" providerId="LiveId" clId="{DCE2E79A-FA80-4B3F-A3B4-A0C24C0A3357}" dt="2026-02-06T03:35:59.840" v="73" actId="20577"/>
          <ac:spMkLst>
            <pc:docMk/>
            <pc:sldMk cId="4253290742" sldId="4338"/>
            <ac:spMk id="59394" creationId="{7D68BBAF-114A-C702-8EA7-B29B5365825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4AE23-D72C-B623-B247-3DD738E9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7FFAF-8555-4195-7E87-EA31B5BD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B7138-EDE3-B331-2FBB-F6F2EEB2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316C3-FE4E-4B3E-81E3-27DA74FDE1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04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D41F0-E5E4-DF43-8197-12029A2EB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5CE32-D474-4640-3695-825DF132D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BCD75-EB2A-D72F-0FB7-A890767C4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5DEF-B2AB-4DE2-B5C3-7FE0A739F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59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A1C9C-725E-1BA6-C034-0B8115117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3FBA9-F1D0-B82B-A117-E7BBFC5A6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E861D-2488-3BB9-1304-BB65E108A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12CB-D034-48A3-B13D-5280B1FB46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77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3A1F8-A5DD-F75B-72DA-FC98E1C10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ED1A8-3F14-EB12-7424-B3500A2E8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B6785-66EE-6149-1424-2FFF402F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0500F-78F5-48DD-83CA-2549F3B3CB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09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3FDB2-DE8D-79C0-285B-2D81178A3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D81E-B317-205D-311E-58863ECE3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7566D-08A5-A08C-25BA-126905D7D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D80B3-7049-4567-9985-028E20E577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84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B0E510-721E-8693-A13C-6B35E13EF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F4FE91-1425-4361-84A9-ADCAE116B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4DD6EB-BF24-76A9-A7C9-36F826E5C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241BB-0BE5-41DD-81C9-1A53E9B462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37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B4F2984-6C2E-EBBF-DB76-5B2F2F72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E56A63D-9D49-A5AE-470D-4F234EF0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4D1E9AB-0583-F166-E03A-DB91753C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E046A-40EE-4B20-9335-DD83ED4DD4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71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CAF5613-D0BE-99B1-7E9C-C212C4BD7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6AC5A4A-ADB2-712C-AF77-A474F022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9B3EB43-EE23-EED3-69D5-3FC1D974D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06BB2-992A-42B1-96D9-61C21BB92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24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6C72745-AB06-1DDF-691A-EBFD27AB4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DC6016-2845-3FFF-B96E-CCAE96B92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9DC3715-42FE-EE8A-AAE1-B4192452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916E5-E3CF-4FBC-A4D1-B561ED60A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94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920E24-6F2F-F666-CEF1-9CD8CDCC6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BC95AFE-FCC9-AA18-D229-B30B2171F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10B159-314D-2667-B67F-94AED5389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D05EB-5639-45B4-980D-1E28B9B4E0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243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2B3F33E-3578-E58A-BA48-240553643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BE0A99-81A7-AE5E-CD5F-43FEB6B6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EDB460-20E4-CF7F-B8DA-AE57226A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A92E7-FD4E-4621-AE57-97EEFEDF59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4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968359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B86BFC6-F126-868B-9A97-F502DBB8EF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0B81661-4E07-79E6-ECF0-1FEAF39FA5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F936C-E6BA-0558-BDCE-171B70A25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47E72-8DB0-2987-9053-D961950FF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29C41-29CA-1AE6-7BF2-8C2BBFE88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C69ECE-AB78-4E84-9FB8-C785FE67F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89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2BA9259-0EE1-D5BD-077B-12F15F985A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紧紧拉着祢的手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Hold Your Hand Tightly 1/5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2E1FD791-1713-CEFD-7726-36B0D282C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en-US" altLang="zh-CN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1 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祢的手要紧紧地拉着我的手，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因为我离了祢就软弱。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因为我无助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因为我软弱，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祢的手要拉着我的手。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Hold my hand firmly by Your hand,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I am weak apart from you.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Because I am helpless and weak,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Your hand will hold my hand.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D561690-D0E7-3A91-9DF3-675EAAF74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F945AFE-8C90-5353-E247-AD1BC79616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紧紧拉着祢的手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Hold Your Hand Tightly 2/5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FCD667E7-412D-2CB6-4E0D-5802E8407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（副歌）祢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的手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我的手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我的手要拉着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的手。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我要拉着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的手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和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一起走天路。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Your hand, my hand,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hand will hold Your hand.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want to hold Your hand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walk with You on the road to heaven.</a:t>
            </a:r>
            <a:endParaRPr lang="zh-CN" altLang="en-US" sz="28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30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2BA9259-0EE1-D5BD-077B-12F15F985A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紧紧拉着祢的手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Hold Your Hand Tightly 3/5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2E1FD791-1713-CEFD-7726-36B0D282C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en-US" altLang="zh-CN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2 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我的手要紧紧地拉着祢的手，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因为我离了祢就软弱。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因为我无助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因为我软弱，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祢的手要拉着我的手。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hand will hold Yours tightly,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I am weak apart from you.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Because I am helpless and weak,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Your hand will hold my hand.</a:t>
            </a:r>
          </a:p>
        </p:txBody>
      </p:sp>
    </p:spTree>
    <p:extLst>
      <p:ext uri="{BB962C8B-B14F-4D97-AF65-F5344CB8AC3E}">
        <p14:creationId xmlns:p14="http://schemas.microsoft.com/office/powerpoint/2010/main" val="662156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8AE7F4E-132F-E958-2AB5-0D92E7765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5F502411-A415-EAE8-4868-FA0BC958F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紧紧拉着祢的手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Hold Your Hand Tightly 4/5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73B10CE5-1CD8-DC78-FA15-86D1433D3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（副歌）祢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的手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我的手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我的手要拉着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的手。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我要拉着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的手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和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一起走天路。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Your hand, my hand,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hand will hold Your hand.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want to hold Your hand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walk with You on the road to heaven.</a:t>
            </a:r>
            <a:endParaRPr lang="zh-CN" altLang="en-US" sz="28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250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A6F30B2-D58C-B7F7-1B53-4D1549594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7D68BBAF-114A-C702-8EA7-B29B536582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紧紧拉着祢的手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Hold Your Hand Tightly 5/5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BFB0B1C4-ED1C-7682-0500-D8CE5AF2F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（副歌）祢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的手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我的手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我的手要拉着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的手。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我要拉着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的手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，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和</a:t>
            </a: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一起走天路。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Your hand, my hand,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hand will hold Your hand.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want to hold Your hand </a:t>
            </a:r>
          </a:p>
          <a:p>
            <a:pPr algn="ctr" eaLnBrk="1" hangingPunct="1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walk with You on the road to heaven.</a:t>
            </a:r>
            <a:endParaRPr lang="zh-CN" altLang="en-US" sz="28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290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366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紧紧拉着祢的手 Hold Your Hand Tightly 1/5</vt:lpstr>
      <vt:lpstr>紧紧拉着祢的手 Hold Your Hand Tightly 2/5</vt:lpstr>
      <vt:lpstr>紧紧拉着祢的手 Hold Your Hand Tightly 3/5 </vt:lpstr>
      <vt:lpstr>紧紧拉着祢的手 Hold Your Hand Tightly 4/5</vt:lpstr>
      <vt:lpstr>紧紧拉着祢的手 Hold Your Hand Tightly 5/5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紧紧拉着你的手 Hold Your Hand Tightly 1/2</dc:title>
  <dc:creator>贵申 王</dc:creator>
  <cp:lastModifiedBy>贵申 王</cp:lastModifiedBy>
  <cp:revision>1</cp:revision>
  <dcterms:created xsi:type="dcterms:W3CDTF">2023-10-13T01:36:01Z</dcterms:created>
  <dcterms:modified xsi:type="dcterms:W3CDTF">2026-02-06T03:36:04Z</dcterms:modified>
</cp:coreProperties>
</file>